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4" r:id="rId3"/>
  </p:sldIdLst>
  <p:sldSz cx="12192635" cy="6858000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89DA"/>
    <a:srgbClr val="CCB8ED"/>
    <a:srgbClr val="8EC31F"/>
    <a:srgbClr val="F08300"/>
    <a:srgbClr val="D17A67"/>
    <a:srgbClr val="CD7560"/>
    <a:srgbClr val="FFDFCD"/>
    <a:srgbClr val="D37F6A"/>
    <a:srgbClr val="F8CBC2"/>
    <a:srgbClr val="005E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6592" autoAdjust="0"/>
  </p:normalViewPr>
  <p:slideViewPr>
    <p:cSldViewPr snapToGrid="0" snapToObjects="1">
      <p:cViewPr>
        <p:scale>
          <a:sx n="150" d="100"/>
          <a:sy n="150" d="100"/>
        </p:scale>
        <p:origin x="-534" y="-78"/>
      </p:cViewPr>
      <p:guideLst>
        <p:guide orient="horz" pos="2159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D7237-D3F7-4BE7-819C-7FC8D17C8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0700" y="685800"/>
            <a:ext cx="609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04472-3435-4B79-B70C-7D2402D71CD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150" y="1322963"/>
            <a:ext cx="91449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150" y="3602039"/>
            <a:ext cx="9144900" cy="16557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83" y="551543"/>
            <a:ext cx="10516635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64" y="258445"/>
            <a:ext cx="10516635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64" y="1825625"/>
            <a:ext cx="10516635" cy="4351339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933" y="3751117"/>
            <a:ext cx="7322272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933" y="4610028"/>
            <a:ext cx="7322272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64" y="258445"/>
            <a:ext cx="10516635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64" y="1825625"/>
            <a:ext cx="5182110" cy="435133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2289" y="1825625"/>
            <a:ext cx="5182110" cy="435133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71" y="365125"/>
            <a:ext cx="1051663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871" y="1744961"/>
            <a:ext cx="515829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871" y="2615609"/>
            <a:ext cx="5158295" cy="357405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808" y="1744961"/>
            <a:ext cx="518369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808" y="2615609"/>
            <a:ext cx="5183698" cy="357405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83" y="2766219"/>
            <a:ext cx="10516635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810" y="127000"/>
            <a:ext cx="416561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510" y="766355"/>
            <a:ext cx="5817948" cy="509444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91" y="2057400"/>
            <a:ext cx="416561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/>
        </p:nvCxnSpPr>
        <p:spPr>
          <a:xfrm>
            <a:off x="743024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5451" y="365125"/>
            <a:ext cx="1529467" cy="5811839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83" y="365125"/>
            <a:ext cx="8880833" cy="581183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../media/image2.GIF"/><Relationship Id="rId24" Type="http://schemas.openxmlformats.org/officeDocument/2006/relationships/image" Target="../media/image1.GIF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LOGO-定稿logo-01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173690" y="7620"/>
            <a:ext cx="2945843" cy="810260"/>
          </a:xfrm>
          <a:prstGeom prst="rect">
            <a:avLst/>
          </a:prstGeom>
        </p:spPr>
      </p:pic>
      <p:pic>
        <p:nvPicPr>
          <p:cNvPr id="9" name="图片 8" descr="d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 flipV="1">
            <a:off x="2540" y="6567593"/>
            <a:ext cx="12189814" cy="101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43694" y="1602741"/>
            <a:ext cx="8453120" cy="214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黑体" panose="02010609060101010101" charset="-122"/>
              </a:rPr>
              <a:t>在此输入内容</a:t>
            </a:r>
            <a:r>
              <a:rPr lang="en-US" altLang="zh-CN" sz="4265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黑体" panose="02010609060101010101" charset="-122"/>
              </a:rPr>
              <a:t>.....</a:t>
            </a:r>
            <a:endParaRPr lang="en-US" altLang="zh-CN" sz="4265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endParaRPr lang="en-US" altLang="zh-CN" sz="4265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endParaRPr lang="en-US" altLang="zh-CN" sz="2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endParaRPr lang="en-US" altLang="zh-CN" sz="2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pic>
        <p:nvPicPr>
          <p:cNvPr id="3" name="图片 2" descr="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406" y="-1692"/>
            <a:ext cx="12214013" cy="6870700"/>
          </a:xfrm>
          <a:prstGeom prst="rect">
            <a:avLst/>
          </a:prstGeom>
        </p:spPr>
      </p:pic>
      <p:pic>
        <p:nvPicPr>
          <p:cNvPr id="2" name="图片 1" descr="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62" y="437731"/>
            <a:ext cx="3012011" cy="8288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1187" y="2184400"/>
            <a:ext cx="5068147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48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期待与您的合作</a:t>
            </a:r>
            <a:endParaRPr lang="zh-CN" altLang="zh-CN" sz="48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2483" y="5994400"/>
            <a:ext cx="7363460" cy="5016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kumimoji="1" sz="160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源本健康产业有限公司</a:t>
            </a:r>
            <a:endParaRPr kumimoji="1" sz="160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r>
              <a:rPr kumimoji="1" lang="en-US" sz="1065" kern="1400" spc="100" dirty="0" smtClean="0">
                <a:solidFill>
                  <a:schemeClr val="bg1"/>
                </a:solidFill>
                <a:latin typeface="Microsoft Sans Serif" panose="020B0604020202020204" pitchFamily="34" charset="0"/>
                <a:ea typeface="DFGothic-EB" panose="02010609010101010101" pitchFamily="1" charset="-128"/>
                <a:cs typeface="Microsoft Sans Serif" panose="020B0604020202020204" pitchFamily="34" charset="0"/>
                <a:sym typeface="+mn-ea"/>
              </a:rPr>
              <a:t> YUANBEN HEALTH INDUSTRY CO.,ITD</a:t>
            </a:r>
            <a:endParaRPr kumimoji="1" lang="en-US" sz="1065" kern="1400" spc="100" dirty="0" smtClean="0">
              <a:solidFill>
                <a:schemeClr val="bg1"/>
              </a:solidFill>
              <a:latin typeface="Microsoft Sans Serif" panose="020B0604020202020204" pitchFamily="34" charset="0"/>
              <a:ea typeface="DFGothic-EB" panose="02010609010101010101" pitchFamily="1" charset="-128"/>
              <a:cs typeface="Microsoft Sans Serif" panose="020B0604020202020204" pitchFamily="34" charset="0"/>
              <a:sym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0587" y="3547533"/>
            <a:ext cx="8336280" cy="193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联系人：</a:t>
            </a:r>
            <a:r>
              <a:rPr lang="en-US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OEM</a:t>
            </a:r>
            <a:r>
              <a:rPr lang="zh-CN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中心</a:t>
            </a:r>
            <a:r>
              <a:rPr lang="en-US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lang="en-US" altLang="zh-CN" sz="1600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林妙珍</a:t>
            </a:r>
            <a:r>
              <a:rPr lang="en-US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lang="en-US" altLang="zh-CN" sz="1600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xyzylmz@dingtalk.com</a:t>
            </a:r>
            <a:r>
              <a:rPr lang="en-US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</a:t>
            </a:r>
            <a:endParaRPr lang="en-US" altLang="zh-CN" sz="1600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电  话：</a:t>
            </a:r>
            <a:r>
              <a:rPr lang="en-US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0571-82758301    18058748220(</a:t>
            </a:r>
            <a:r>
              <a:rPr lang="zh-CN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微信同号</a:t>
            </a:r>
            <a:r>
              <a:rPr lang="en-US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)</a:t>
            </a:r>
            <a:endParaRPr lang="en-US" altLang="zh-CN" sz="1600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官  网</a:t>
            </a:r>
            <a:r>
              <a:rPr lang="zh-CN" altLang="en-US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：</a:t>
            </a:r>
            <a:r>
              <a:rPr lang="en-US" altLang="zh-CN" sz="1600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www.ybsunny.com</a:t>
            </a:r>
            <a:endParaRPr lang="en-US" altLang="zh-CN" sz="1600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b="1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本部地址</a:t>
            </a:r>
            <a:r>
              <a:rPr lang="en-US" altLang="zh-CN" sz="16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浙江省</a:t>
            </a:r>
            <a:r>
              <a:rPr lang="en-US" altLang="zh-CN" sz="1600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杭州</a:t>
            </a:r>
            <a:r>
              <a:rPr lang="zh-CN" altLang="en-US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市</a:t>
            </a:r>
            <a:r>
              <a:rPr lang="en-US" altLang="zh-CN" sz="1600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萧山</a:t>
            </a:r>
            <a:r>
              <a:rPr lang="zh-CN" altLang="en-US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区</a:t>
            </a:r>
            <a:r>
              <a:rPr lang="en-US" altLang="zh-CN" sz="1600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所前镇越王村</a:t>
            </a:r>
            <a:r>
              <a:rPr lang="en-US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</a:t>
            </a:r>
            <a:endParaRPr lang="en-US" altLang="zh-CN" sz="1600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b="1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生产基地</a:t>
            </a:r>
            <a:r>
              <a:rPr lang="en-US" altLang="zh-CN" sz="16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浙江省</a:t>
            </a:r>
            <a:r>
              <a:rPr lang="en-US" altLang="zh-CN" sz="1600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杭州</a:t>
            </a:r>
            <a:r>
              <a:rPr lang="zh-CN" altLang="en-US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市</a:t>
            </a:r>
            <a:r>
              <a:rPr lang="en-US" altLang="zh-CN" sz="1600" dirty="0" err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萧山</a:t>
            </a:r>
            <a:r>
              <a:rPr lang="zh-CN" altLang="en-US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区</a:t>
            </a:r>
            <a:r>
              <a:rPr lang="en-US" altLang="zh-CN" sz="1600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所前镇观前路818号     </a:t>
            </a:r>
            <a:endParaRPr lang="en-US" altLang="zh-CN" sz="1600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WPS 演示</Application>
  <PresentationFormat>全屏显示(16:9)</PresentationFormat>
  <Paragraphs>17</Paragraphs>
  <Slides>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思源黑体旧字形 Normal</vt:lpstr>
      <vt:lpstr>思源黑体 CN Heavy</vt:lpstr>
      <vt:lpstr>黑体</vt:lpstr>
      <vt:lpstr>Impact</vt:lpstr>
      <vt:lpstr>微软雅黑</vt:lpstr>
      <vt:lpstr>Gisha</vt:lpstr>
      <vt:lpstr>Microsoft Sans Serif</vt:lpstr>
      <vt:lpstr>DFGothic-EB</vt:lpstr>
      <vt:lpstr>MS UI Gothic</vt:lpstr>
      <vt:lpstr>Arial Unicode MS</vt:lpstr>
      <vt:lpstr>Calibri</vt:lpstr>
      <vt:lpstr>自定义设计方案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</dc:creator>
  <cp:lastModifiedBy>徐和阳</cp:lastModifiedBy>
  <cp:revision>463</cp:revision>
  <dcterms:created xsi:type="dcterms:W3CDTF">2017-03-21T00:59:00Z</dcterms:created>
  <dcterms:modified xsi:type="dcterms:W3CDTF">2021-05-20T09:02:01Z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KSORubyTemplateID">
    <vt:lpwstr>13</vt:lpwstr>
  </property>
  <property fmtid="{D5CDD505-2E9C-101B-9397-08002B2CF9AE}" pid="4" name="ICV">
    <vt:lpwstr>8F011655583444A5A7E73DB62ADDB9FF</vt:lpwstr>
  </property>
</Properties>
</file>